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de-DE"/>
              <a:t>7/23/19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de-DE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/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SPM Inh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94415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pic>
        <p:nvPicPr>
          <p:cNvPr id="3" name="Image 0" descr="Wortmarke WORKSPACE.P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8615" y="6473952"/>
            <a:ext cx="1234440" cy="140726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de-DE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de-DE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Titel</a:t>
            </a:r>
            <a:endParaRPr lang="de-DE" sz="2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workspace.pm/de?utm_source=vorlage&amp;utm_medium=pptx&amp;utm_campaign=projektsteckbrief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Projektsteckbrief - Projektname (Projektnummer)</a:t>
            </a:r>
            <a:endParaRPr lang="de-DE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DE" altLang="en-US" sz="900" b="1" spc="150" kern="0" dirty="0">
                <a:solidFill>
                  <a:srgbClr val="1D4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PROJEKTSTECKBRIEF</a:t>
            </a:r>
            <a:pPr indent="0" marL="0">
              <a:buNone/>
            </a:pPr>
            <a:r>
              <a:rPr lang="de-DE" alt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Stand: 17.09.2026</a:t>
            </a:r>
            <a:endParaRPr lang="de-DE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DE" alt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aus einem Projekt zehn werden: Statusberichte, Risiken und Ressourcen in WORKSPACE.PM  ·  </a:t>
            </a:r>
            <a:pPr indent="0" marL="0">
              <a:buNone/>
            </a:pPr>
            <a:r>
              <a:rPr lang="de-DE" altLang="en-US" sz="800" u="sng" dirty="0">
                <a:solidFill>
                  <a:srgbClr val="1D4ED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workspace.pm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workspace.pm</a:t>
            </a:r>
            <a:endParaRPr lang="de-DE" sz="8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2057949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435608"/>
            <a:ext cx="205794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AUFTRAGGEBER</a:t>
            </a:r>
            <a:endParaRPr lang="de-DE" sz="800" dirty="0"/>
          </a:p>
        </p:txBody>
      </p:sp>
      <p:sp>
        <p:nvSpPr>
          <p:cNvPr id="7" name="Text 5"/>
          <p:cNvSpPr/>
          <p:nvPr/>
        </p:nvSpPr>
        <p:spPr>
          <a:xfrm>
            <a:off x="548640" y="1682496"/>
            <a:ext cx="2057949" cy="438912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oder Gremium, ggf. mit Beschluss und Datum</a:t>
            </a:r>
            <a:endParaRPr lang="de-DE" sz="900" dirty="0"/>
          </a:p>
        </p:txBody>
      </p:sp>
      <p:sp>
        <p:nvSpPr>
          <p:cNvPr id="8" name="Shape 6"/>
          <p:cNvSpPr/>
          <p:nvPr/>
        </p:nvSpPr>
        <p:spPr>
          <a:xfrm>
            <a:off x="2807757" y="1371600"/>
            <a:ext cx="2057949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07757" y="1435608"/>
            <a:ext cx="205794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PROJEKTLEITUNG</a:t>
            </a:r>
            <a:endParaRPr lang="de-DE" sz="800" dirty="0"/>
          </a:p>
        </p:txBody>
      </p:sp>
      <p:sp>
        <p:nvSpPr>
          <p:cNvPr id="10" name="Text 8"/>
          <p:cNvSpPr/>
          <p:nvPr/>
        </p:nvSpPr>
        <p:spPr>
          <a:xfrm>
            <a:off x="2807757" y="1682496"/>
            <a:ext cx="2057949" cy="438912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Name, Funktion</a:t>
            </a:r>
            <a:endParaRPr lang="de-DE" sz="900" dirty="0"/>
          </a:p>
        </p:txBody>
      </p:sp>
      <p:sp>
        <p:nvSpPr>
          <p:cNvPr id="11" name="Shape 9"/>
          <p:cNvSpPr/>
          <p:nvPr/>
        </p:nvSpPr>
        <p:spPr>
          <a:xfrm>
            <a:off x="5066873" y="1371600"/>
            <a:ext cx="2057949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66873" y="1435608"/>
            <a:ext cx="205794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LAUFZEIT</a:t>
            </a:r>
            <a:endParaRPr lang="de-DE" sz="800" dirty="0"/>
          </a:p>
        </p:txBody>
      </p:sp>
      <p:sp>
        <p:nvSpPr>
          <p:cNvPr id="13" name="Text 11"/>
          <p:cNvSpPr/>
          <p:nvPr/>
        </p:nvSpPr>
        <p:spPr>
          <a:xfrm>
            <a:off x="5066873" y="1682496"/>
            <a:ext cx="2057949" cy="438912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- TT.MM.JJJJ (Monate)</a:t>
            </a:r>
            <a:endParaRPr lang="de-DE" sz="900" dirty="0"/>
          </a:p>
        </p:txBody>
      </p:sp>
      <p:sp>
        <p:nvSpPr>
          <p:cNvPr id="14" name="Shape 12"/>
          <p:cNvSpPr/>
          <p:nvPr/>
        </p:nvSpPr>
        <p:spPr>
          <a:xfrm>
            <a:off x="7325990" y="1371600"/>
            <a:ext cx="2057949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25990" y="1435608"/>
            <a:ext cx="205794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</a:t>
            </a:r>
            <a:endParaRPr lang="de-DE" sz="800" dirty="0"/>
          </a:p>
        </p:txBody>
      </p:sp>
      <p:sp>
        <p:nvSpPr>
          <p:cNvPr id="16" name="Text 14"/>
          <p:cNvSpPr/>
          <p:nvPr/>
        </p:nvSpPr>
        <p:spPr>
          <a:xfrm>
            <a:off x="7325990" y="1682496"/>
            <a:ext cx="2057949" cy="438912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 in €, Haushaltsstelle bzw. Kostenstelle</a:t>
            </a:r>
            <a:endParaRPr lang="de-DE" sz="900" dirty="0"/>
          </a:p>
        </p:txBody>
      </p:sp>
      <p:sp>
        <p:nvSpPr>
          <p:cNvPr id="17" name="Shape 15"/>
          <p:cNvSpPr/>
          <p:nvPr/>
        </p:nvSpPr>
        <p:spPr>
          <a:xfrm>
            <a:off x="9585107" y="1371600"/>
            <a:ext cx="2057949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85107" y="1435608"/>
            <a:ext cx="205794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(STAND)</a:t>
            </a:r>
            <a:endParaRPr lang="de-DE" sz="800" dirty="0"/>
          </a:p>
        </p:txBody>
      </p:sp>
      <p:sp>
        <p:nvSpPr>
          <p:cNvPr id="19" name="Text 17"/>
          <p:cNvSpPr/>
          <p:nvPr/>
        </p:nvSpPr>
        <p:spPr>
          <a:xfrm>
            <a:off x="9585107" y="1682496"/>
            <a:ext cx="2057949" cy="438912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Phase und Ampel zum Stichtag, Details im Statusbericht</a:t>
            </a:r>
            <a:endParaRPr lang="de-DE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2331720"/>
            <a:ext cx="2581580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2395728"/>
            <a:ext cx="25815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AUSGANGSSITUATION</a:t>
            </a:r>
            <a:endParaRPr lang="de-DE" sz="800" dirty="0"/>
          </a:p>
        </p:txBody>
      </p:sp>
      <p:sp>
        <p:nvSpPr>
          <p:cNvPr id="22" name="Text 20"/>
          <p:cNvSpPr/>
          <p:nvPr/>
        </p:nvSpPr>
        <p:spPr>
          <a:xfrm>
            <a:off x="548640" y="2642616"/>
            <a:ext cx="2581580" cy="1517904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Sätze, die jemand ohne Vorwissen versteht. Eine Zahl, die das Problem greifbar macht.</a:t>
            </a:r>
            <a:endParaRPr lang="de-DE" sz="900" dirty="0"/>
          </a:p>
        </p:txBody>
      </p:sp>
      <p:sp>
        <p:nvSpPr>
          <p:cNvPr id="23" name="Shape 21"/>
          <p:cNvSpPr/>
          <p:nvPr/>
        </p:nvSpPr>
        <p:spPr>
          <a:xfrm>
            <a:off x="3386252" y="2331720"/>
            <a:ext cx="2581580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386252" y="2395728"/>
            <a:ext cx="25815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PROJEKTZIEL</a:t>
            </a:r>
            <a:endParaRPr lang="de-DE" sz="800" dirty="0"/>
          </a:p>
        </p:txBody>
      </p:sp>
      <p:sp>
        <p:nvSpPr>
          <p:cNvPr id="25" name="Text 23"/>
          <p:cNvSpPr/>
          <p:nvPr/>
        </p:nvSpPr>
        <p:spPr>
          <a:xfrm>
            <a:off x="3386252" y="2642616"/>
            <a:ext cx="2581580" cy="1517904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Dasselbe Ziel wie im Projektauftrag, wörtlich. Wenn der Steckbrief ein anderes Ziel nennt als der Auftrag, glaubt man keinem.</a:t>
            </a:r>
            <a:endParaRPr lang="de-DE" sz="900" dirty="0"/>
          </a:p>
        </p:txBody>
      </p:sp>
      <p:sp>
        <p:nvSpPr>
          <p:cNvPr id="26" name="Shape 24"/>
          <p:cNvSpPr/>
          <p:nvPr/>
        </p:nvSpPr>
        <p:spPr>
          <a:xfrm>
            <a:off x="6223864" y="2331720"/>
            <a:ext cx="2581580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23864" y="2395728"/>
            <a:ext cx="25815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NUTZEN</a:t>
            </a:r>
            <a:endParaRPr lang="de-DE" sz="800" dirty="0"/>
          </a:p>
        </p:txBody>
      </p:sp>
      <p:sp>
        <p:nvSpPr>
          <p:cNvPr id="28" name="Text 26"/>
          <p:cNvSpPr/>
          <p:nvPr/>
        </p:nvSpPr>
        <p:spPr>
          <a:xfrm>
            <a:off x="6223864" y="2642616"/>
            <a:ext cx="2581580" cy="1517904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Nutzen ist nicht Ziel. Das Ziel ist, was das Projekt liefert; der Nutzen ist, was die Organisation davon hat - für Bürger, für die Verwaltung, rechtlich.</a:t>
            </a:r>
            <a:endParaRPr lang="de-DE" sz="900" dirty="0"/>
          </a:p>
        </p:txBody>
      </p:sp>
      <p:sp>
        <p:nvSpPr>
          <p:cNvPr id="29" name="Shape 27"/>
          <p:cNvSpPr/>
          <p:nvPr/>
        </p:nvSpPr>
        <p:spPr>
          <a:xfrm>
            <a:off x="9061475" y="2331720"/>
            <a:ext cx="2581580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061475" y="2395728"/>
            <a:ext cx="25815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ABGRENZUNG</a:t>
            </a:r>
            <a:endParaRPr lang="de-DE" sz="800" dirty="0"/>
          </a:p>
        </p:txBody>
      </p:sp>
      <p:sp>
        <p:nvSpPr>
          <p:cNvPr id="31" name="Text 29"/>
          <p:cNvSpPr/>
          <p:nvPr/>
        </p:nvSpPr>
        <p:spPr>
          <a:xfrm>
            <a:off x="9061475" y="2642616"/>
            <a:ext cx="2581580" cy="1517904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Kurzfassung der Nicht-Ziele aus dem Projektauftrag. Gerade auf einer Seite wird das gern gestrichen - und dann gefragt.</a:t>
            </a:r>
            <a:endParaRPr lang="de-DE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4279392"/>
            <a:ext cx="2581580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4343400"/>
            <a:ext cx="25815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</a:t>
            </a:r>
            <a:endParaRPr lang="de-DE" sz="800" dirty="0"/>
          </a:p>
        </p:txBody>
      </p:sp>
      <p:sp>
        <p:nvSpPr>
          <p:cNvPr id="34" name="Text 32"/>
          <p:cNvSpPr/>
          <p:nvPr/>
        </p:nvSpPr>
        <p:spPr>
          <a:xfrm>
            <a:off x="548640" y="4590288"/>
            <a:ext cx="2581580" cy="1517904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 bis sechs Stichpunkte, jeder ein abnehmbares Ergebnis.</a:t>
            </a:r>
            <a:endParaRPr lang="de-DE" sz="900" dirty="0"/>
          </a:p>
        </p:txBody>
      </p:sp>
      <p:sp>
        <p:nvSpPr>
          <p:cNvPr id="35" name="Shape 33"/>
          <p:cNvSpPr/>
          <p:nvPr/>
        </p:nvSpPr>
        <p:spPr>
          <a:xfrm>
            <a:off x="3386252" y="4279392"/>
            <a:ext cx="2581580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386252" y="4343400"/>
            <a:ext cx="25815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MEILENSTEINE</a:t>
            </a:r>
            <a:endParaRPr lang="de-DE" sz="800" dirty="0"/>
          </a:p>
        </p:txBody>
      </p:sp>
      <p:sp>
        <p:nvSpPr>
          <p:cNvPr id="37" name="Text 35"/>
          <p:cNvSpPr/>
          <p:nvPr/>
        </p:nvSpPr>
        <p:spPr>
          <a:xfrm>
            <a:off x="3386252" y="4590288"/>
            <a:ext cx="2581580" cy="1517904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fünf wichtigsten, mit Datum. Der Steckbrief zeigt eine Auswahl, der Projektplan alle.</a:t>
            </a:r>
            <a:endParaRPr lang="de-DE" sz="900" dirty="0"/>
          </a:p>
        </p:txBody>
      </p:sp>
      <p:sp>
        <p:nvSpPr>
          <p:cNvPr id="38" name="Shape 36"/>
          <p:cNvSpPr/>
          <p:nvPr/>
        </p:nvSpPr>
        <p:spPr>
          <a:xfrm>
            <a:off x="6223864" y="4279392"/>
            <a:ext cx="2581580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223864" y="4343400"/>
            <a:ext cx="25815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BETEILIGTE</a:t>
            </a:r>
            <a:endParaRPr lang="de-DE" sz="800" dirty="0"/>
          </a:p>
        </p:txBody>
      </p:sp>
      <p:sp>
        <p:nvSpPr>
          <p:cNvPr id="40" name="Text 38"/>
          <p:cNvSpPr/>
          <p:nvPr/>
        </p:nvSpPr>
        <p:spPr>
          <a:xfrm>
            <a:off x="6223864" y="4590288"/>
            <a:ext cx="2581580" cy="1517904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Organisationseinheiten und Rollen, keine Namen außer Projektleitung und Auftraggeber - der Steckbrief soll über Personalwechsel hinweg gelten.</a:t>
            </a:r>
            <a:endParaRPr lang="de-DE" sz="900" dirty="0"/>
          </a:p>
        </p:txBody>
      </p:sp>
      <p:sp>
        <p:nvSpPr>
          <p:cNvPr id="41" name="Shape 39"/>
          <p:cNvSpPr/>
          <p:nvPr/>
        </p:nvSpPr>
        <p:spPr>
          <a:xfrm>
            <a:off x="9061475" y="4279392"/>
            <a:ext cx="2581580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061475" y="4343400"/>
            <a:ext cx="25815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</a:t>
            </a:r>
            <a:endParaRPr lang="de-DE" sz="800" dirty="0"/>
          </a:p>
        </p:txBody>
      </p:sp>
      <p:sp>
        <p:nvSpPr>
          <p:cNvPr id="43" name="Text 41"/>
          <p:cNvSpPr/>
          <p:nvPr/>
        </p:nvSpPr>
        <p:spPr>
          <a:xfrm>
            <a:off x="9061475" y="4590288"/>
            <a:ext cx="2581580" cy="1517904"/>
          </a:xfrm>
          <a:prstGeom prst="rect">
            <a:avLst/>
          </a:prstGeom>
          <a:solidFill>
            <a:srgbClr val="F5F8FC"/>
          </a:solidFill>
          <a:ln/>
        </p:spPr>
        <p:txBody>
          <a:bodyPr wrap="square" lIns="76200" tIns="50800" rIns="76200" bIns="5080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größten, ohne Bewertung und Maßnahmen - die stehen im Risikoregister.</a:t>
            </a:r>
            <a:endParaRPr lang="de-DE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AMNAU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Projektsteckbrief - Vorlage (Folie)</dc:title>
  <dc:subject>Projektsteckbrief (Projekt-Onepager, Projektprofil): das Projekt auf einer Folie</dc:subject>
  <dc:creator>WORKSPACE.PM</dc:creator>
  <cp:lastModifiedBy>WORKSPACE.PM</cp:lastModifiedBy>
  <cp:revision>1</cp:revision>
  <dcterms:created xsi:type="dcterms:W3CDTF">2026-09-29T14:38:37Z</dcterms:created>
  <dcterms:modified xsi:type="dcterms:W3CDTF">2026-09-29T14:38:37Z</dcterms:modified>
</cp:coreProperties>
</file>